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74" d="100"/>
          <a:sy n="74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ソーラーバッテリー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5000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103×65×15mm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充電ケーブル付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 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箱入 箱サイズ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/161×102×21mm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 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電源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/USB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・ソーラー、電池容量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/5000mAh 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定格容量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/3000mAh INPUT 		5V/3A(Type-C)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5V/2A(Micro-B) OUTPUT 5V/3A(Type-A2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口・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Type-C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共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に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電源のない屋外や災害時等でもスマホ等の充電が可能な上、持ち歩きに便利なコンパクトサイズなソーラーバッテリーです。防災イベントやアウトドアキャンペーンのノベルティにもおすすめ。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68698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560</TotalTime>
  <Words>127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264</cp:revision>
  <cp:lastPrinted>2021-07-20T08:57:41Z</cp:lastPrinted>
  <dcterms:created xsi:type="dcterms:W3CDTF">2021-06-21T09:41:39Z</dcterms:created>
  <dcterms:modified xsi:type="dcterms:W3CDTF">2024-07-25T02:18:33Z</dcterms:modified>
</cp:coreProperties>
</file>