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マルチ充電ケーブル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150×42×42mm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iOS</a:t>
            </a:r>
            <a:r>
              <a:rPr lang="ja-JP" altLang="en-US" sz="1600" dirty="0"/>
              <a:t>、</a:t>
            </a:r>
            <a:r>
              <a:rPr lang="en-US" altLang="ja-JP" sz="1600" dirty="0"/>
              <a:t>Micro-USB</a:t>
            </a:r>
            <a:r>
              <a:rPr lang="ja-JP" altLang="en-US" sz="1600" dirty="0"/>
              <a:t>、</a:t>
            </a:r>
            <a:r>
              <a:rPr lang="en-US" altLang="ja-JP" sz="1600" dirty="0"/>
              <a:t>Type-C</a:t>
            </a:r>
            <a:r>
              <a:rPr lang="ja-JP" altLang="en-US" sz="1600" dirty="0"/>
              <a:t>、</a:t>
            </a:r>
            <a:r>
              <a:rPr lang="en-US" altLang="ja-JP" sz="1600" dirty="0"/>
              <a:t>USB-A</a:t>
            </a:r>
            <a:r>
              <a:rPr lang="ja-JP" altLang="en-US" sz="1600" dirty="0"/>
              <a:t>変換の端子がひとつになったマルチ充電ケーブルです。全長</a:t>
            </a:r>
            <a:r>
              <a:rPr lang="en-US" altLang="ja-JP" sz="1600" dirty="0"/>
              <a:t>120cm</a:t>
            </a:r>
            <a:r>
              <a:rPr lang="ja-JP" altLang="en-US" sz="1600" dirty="0"/>
              <a:t>と長さも十分にあるため、あらゆるシーンで活躍すること間違いなし！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3828FB26-8110-425F-0C18-8126579B5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58" y="1287457"/>
            <a:ext cx="3714563" cy="37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2024-07-25T02:18:33Z</dcterms:modified>
</cp:coreProperties>
</file>