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110×67×30mm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118×72×35mm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仕事でもプライベートでも幅広く活用できるスマホスタンド。高さと角度調整が可能な上、滑り止めもついて安定感も抜群です。また折りたたむとコンパクトになり携帯も便利です。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151F075A-38E5-FA34-6280-9E7DA8F96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72" y="1352371"/>
            <a:ext cx="3694227" cy="3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2024-07-25T02:18:34Z</dcterms:modified>
</cp:coreProperties>
</file>