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684" y="-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バンブー入モバイルスタンド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PU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・竹繊維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110×67×30mm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包装：箱入　箱サイズ／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118×72×35mm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縦置きでも横置きでも便利に使えるモバイルスタンドです。素材にはバンブーファイバーを配合しているため、地球に優しく</a:t>
            </a:r>
            <a:r>
              <a:rPr lang="en-US" altLang="ja-JP" sz="1600" dirty="0"/>
              <a:t>SDGs</a:t>
            </a:r>
            <a:r>
              <a:rPr lang="ja-JP" altLang="en-US" sz="1600" dirty="0"/>
              <a:t>にも貢献できるアイテム。折りたたみ式でコンパクトに携帯可能。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dirty="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DAC962DA-5B79-206C-6E99-0CA5C2958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518" y="1422053"/>
            <a:ext cx="3549996" cy="354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889</TotalTime>
  <Words>73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255</cp:revision>
  <cp:lastPrinted>2021-07-20T08:57:41Z</cp:lastPrinted>
  <dcterms:created xsi:type="dcterms:W3CDTF">2021-06-21T09:41:39Z</dcterms:created>
  <dcterms:modified xsi:type="dcterms:W3CDTF">2024-07-25T02:18:35Z</dcterms:modified>
</cp:coreProperties>
</file>