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a:t>
            </a:r>
            <a:r>
              <a:rPr lang="ja-JP" altLang="en-US" sz="2000" dirty="0">
                <a:solidFill>
                  <a:schemeClr val="bg1"/>
                </a:solidFill>
                <a:latin typeface="Meiryo UI" panose="020B0604030504040204" pitchFamily="34" charset="-128"/>
                <a:ea typeface="Meiryo UI" panose="020B0604030504040204" pitchFamily="34" charset="-128"/>
              </a:rPr>
              <a:t>モバイルバッテリー</a:t>
            </a:r>
            <a:r>
              <a:rPr lang="en-US" altLang="ja-JP" sz="2000" dirty="0">
                <a:solidFill>
                  <a:schemeClr val="bg1"/>
                </a:solidFill>
                <a:latin typeface="Meiryo UI" panose="020B0604030504040204" pitchFamily="34" charset="-128"/>
                <a:ea typeface="Meiryo UI" panose="020B0604030504040204" pitchFamily="34" charset="-128"/>
              </a:rPr>
              <a:t>10000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素材：リサイクル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/200×102×19mm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USB </a:t>
            </a:r>
            <a:r>
              <a:rPr lang="ja-JP" altLang="en-US" sz="900" dirty="0">
                <a:latin typeface="Meiryo UI" panose="020B0604030504040204" pitchFamily="34" charset="-128"/>
                <a:ea typeface="Meiryo UI" panose="020B0604030504040204" pitchFamily="34" charset="-128"/>
              </a:rPr>
              <a:t>充電ケーブル付</a:t>
            </a:r>
            <a:r>
              <a:rPr lang="en-US" altLang="ja-JP" sz="900" dirty="0">
                <a:latin typeface="Meiryo UI" panose="020B0604030504040204" pitchFamily="34" charset="-128"/>
                <a:ea typeface="Meiryo UI" panose="020B0604030504040204" pitchFamily="34" charset="-128"/>
              </a:rPr>
              <a:t>(Type-C)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10000mAh</a:t>
            </a:r>
            <a:r>
              <a:rPr lang="ja-JP" altLang="en-US" sz="1600" dirty="0"/>
              <a:t>の大容量モバイルバッテリー。シンプルですっきりとしたデザインのためオリジナルの名入れプリントも良く映えます。そのためノベルティや販促グッズとしても優秀です。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84DF67C-7DA4-B699-769E-ADD15953E3A0}"/>
              </a:ext>
            </a:extLst>
          </p:cNvPr>
          <p:cNvPicPr>
            <a:picLocks noChangeAspect="1"/>
          </p:cNvPicPr>
          <p:nvPr/>
        </p:nvPicPr>
        <p:blipFill>
          <a:blip r:embed="rId5"/>
          <a:stretch>
            <a:fillRect/>
          </a:stretch>
        </p:blipFill>
        <p:spPr>
          <a:xfrm>
            <a:off x="724120" y="1414688"/>
            <a:ext cx="3619302" cy="36193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TotalTime>
  <Words>67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2024-07-25T02:18:36Z</dcterms:modified>
</cp:coreProperties>
</file>