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00" d="100"/>
          <a:sy n="100" d="100"/>
        </p:scale>
        <p:origin x="498" y="-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ライト付バッテリー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2000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素材：リサイクル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包装：箱入 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/100×66×19mm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充電ケーブル付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(Type-C)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災害時などでも非常に役立つライト機能付きのモバイルバッテリー。リサイクル</a:t>
            </a:r>
            <a:r>
              <a:rPr lang="en-US" altLang="ja-JP" sz="1600" dirty="0"/>
              <a:t>ABS</a:t>
            </a:r>
            <a:r>
              <a:rPr lang="ja-JP" altLang="en-US" sz="1600" dirty="0"/>
              <a:t>樹脂仕様で環境にも配慮したアイテムで、名入れプリントもよく映えますので販促用にもおすすめ。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92A3E2F1-AFBD-BA2B-3760-ECD6333A17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99" y="1346290"/>
            <a:ext cx="3648430" cy="364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902</TotalTime>
  <Words>70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251</cp:revision>
  <cp:lastPrinted>2021-07-20T08:57:41Z</cp:lastPrinted>
  <dcterms:created xsi:type="dcterms:W3CDTF">2021-06-21T09:41:39Z</dcterms:created>
  <dcterms:modified xsi:type="dcterms:W3CDTF">2024-07-25T02:18:37Z</dcterms:modified>
</cp:coreProperties>
</file>