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5" d="100"/>
          <a:sy n="85" d="100"/>
        </p:scale>
        <p:origin x="42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充電ケーブルキーホルダー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包装：台紙付ポリ入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充電ケーブルを常に持ち歩きたいビジネスマンなどには非常にありがたいキーホルダー型！シンプルな形状でオリジナルの名入れプリントもよく映え、販促用にもおすすめです。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EFD637A-76BB-99C6-2C2D-C15493F506D0}"/>
              </a:ext>
            </a:extLst>
          </p:cNvPr>
          <p:cNvPicPr>
            <a:picLocks noChangeAspect="1"/>
          </p:cNvPicPr>
          <p:nvPr/>
        </p:nvPicPr>
        <p:blipFill>
          <a:blip r:embed="rId5"/>
          <a:stretch>
            <a:fillRect/>
          </a:stretch>
        </p:blipFill>
        <p:spPr>
          <a:xfrm>
            <a:off x="699799" y="1351803"/>
            <a:ext cx="3635618" cy="363561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855</TotalTime>
  <Words>54</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260</cp:revision>
  <cp:lastPrinted>2021-07-20T08:57:41Z</cp:lastPrinted>
  <dcterms:created xsi:type="dcterms:W3CDTF">2021-06-21T09:41:39Z</dcterms:created>
  <dcterms:modified xsi:type="dcterms:W3CDTF">2024-09-11T01:57:37Z</dcterms:modified>
</cp:coreProperties>
</file>