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9" d="100"/>
          <a:sy n="89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4in1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ハブ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アルミニウム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箱入 箱サイズ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/115×65×16mm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type-A×3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type-C×1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口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type-C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が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口、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USB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が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口ついた、持っているとなにかと便利な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USB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ハブです。シンプルな形状でオリジナルの名入れプリントもよく映え、販促グッズとしても優秀です。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E10C84-7079-4232-5329-FE83CAD3A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91" y="1392379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959</cp:revision>
  <cp:lastPrinted>2021-07-20T08:57:41Z</cp:lastPrinted>
  <dcterms:created xsi:type="dcterms:W3CDTF">2021-06-21T09:41:39Z</dcterms:created>
  <dcterms:modified xsi:type="dcterms:W3CDTF">2024-08-07T08:51:34Z</dcterms:modified>
</cp:coreProperties>
</file>