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スライドスマホスタンド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/124×53×15mm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好みの角度に調整することが可能なスマホスタンドです。滑り止め付きで非常に安定感があるため、使い勝手も抜群！イベントで配布するノベルティグッズなどにもおすすめです。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BAA5FA8-79D1-4B61-789A-682B50EDD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67" y="1396068"/>
            <a:ext cx="3654856" cy="36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2024-07-25T02:18:37Z</dcterms:modified>
</cp:coreProperties>
</file>