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57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New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モバイルバッテリー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5000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素材：リサイクル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105×65×14mm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包装：箱入 箱サイズ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/160×102×20mm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備考：電源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/USB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電源ケーブル付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(Type-C)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手のひらサイズに加えケーブル一体型のすっきりとしたデザインのため、持ち歩きにも便利な上、どんなオリジナル名入れもよく映えるモバイルバッテリーです。ノベルティ用におすすめ。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DDC4A56B-37E8-CF4D-0F88-C22FE0B7FB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003" y="1387313"/>
            <a:ext cx="3663611" cy="366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655</TotalTime>
  <Words>74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246</cp:revision>
  <cp:lastPrinted>2021-07-20T08:57:41Z</cp:lastPrinted>
  <dcterms:created xsi:type="dcterms:W3CDTF">2021-06-21T09:41:39Z</dcterms:created>
  <dcterms:modified xsi:type="dcterms:W3CDTF">2024-07-25T02:18:38Z</dcterms:modified>
</cp:coreProperties>
</file>