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ライティングバッテリー</a:t>
            </a:r>
            <a:r>
              <a:rPr lang="en-US" altLang="ja-JP" sz="2000" dirty="0">
                <a:solidFill>
                  <a:schemeClr val="bg1"/>
                </a:solidFill>
                <a:latin typeface="Meiryo UI" panose="020B0604030504040204" pitchFamily="34" charset="-128"/>
                <a:ea typeface="Meiryo UI" panose="020B0604030504040204" pitchFamily="34" charset="-128"/>
              </a:rPr>
              <a:t>5000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27×97×30mm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/87×180×44mm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電源ケーブル付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　電池容量</a:t>
            </a:r>
            <a:r>
              <a:rPr lang="en-US" altLang="ja-JP" sz="900" dirty="0">
                <a:latin typeface="Meiryo UI" panose="020B0604030504040204" pitchFamily="34" charset="-128"/>
                <a:ea typeface="Meiryo UI" panose="020B0604030504040204" pitchFamily="34" charset="-128"/>
              </a:rPr>
              <a:t>/5000mAh</a:t>
            </a:r>
            <a:r>
              <a:rPr lang="ja-JP" altLang="en-US" sz="900" dirty="0">
                <a:latin typeface="Meiryo UI" panose="020B0604030504040204" pitchFamily="34" charset="-128"/>
                <a:ea typeface="Meiryo UI" panose="020B0604030504040204" pitchFamily="34" charset="-128"/>
              </a:rPr>
              <a:t>　定格容量</a:t>
            </a:r>
            <a:r>
              <a:rPr lang="en-US" altLang="ja-JP" sz="900" dirty="0">
                <a:latin typeface="Meiryo UI" panose="020B0604030504040204" pitchFamily="34" charset="-128"/>
                <a:ea typeface="Meiryo UI" panose="020B0604030504040204" pitchFamily="34" charset="-128"/>
              </a:rPr>
              <a:t>/3000mAh</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DC INPUT5V/2.1A</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DC OUTPUT5V/2.1A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外出時にもスマホを充電できるバッテリーであると同時に、</a:t>
            </a:r>
            <a:r>
              <a:rPr lang="en-US" altLang="ja-JP" sz="1600" dirty="0"/>
              <a:t>4</a:t>
            </a:r>
            <a:r>
              <a:rPr lang="ja-JP" altLang="en-US" sz="1600" dirty="0"/>
              <a:t>パターンのライト機能も付いているため災害時などにも非常に役立ちます。そのため防災グッズとしてもおすすめです。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D718BA09-7BA3-0321-3C04-5BB952D870D3}"/>
              </a:ext>
            </a:extLst>
          </p:cNvPr>
          <p:cNvPicPr>
            <a:picLocks noChangeAspect="1"/>
          </p:cNvPicPr>
          <p:nvPr/>
        </p:nvPicPr>
        <p:blipFill>
          <a:blip r:embed="rId5"/>
          <a:stretch>
            <a:fillRect/>
          </a:stretch>
        </p:blipFill>
        <p:spPr>
          <a:xfrm>
            <a:off x="676450" y="1393459"/>
            <a:ext cx="3614802" cy="36148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97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2024-07-25T02:18:38Z</dcterms:modified>
</cp:coreProperties>
</file>