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タンク型モバイルチャージャー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5000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素材：リサイクル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46×80×27mm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/100×100×31mm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/USB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電源ケーブル付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(Type-C)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Type-C</a:t>
            </a:r>
            <a:r>
              <a:rPr lang="ja-JP" altLang="en-US" sz="1600" dirty="0"/>
              <a:t>なら本体からダイレクトに接続することができる、</a:t>
            </a:r>
            <a:r>
              <a:rPr lang="en-US" altLang="ja-JP" sz="1600" dirty="0"/>
              <a:t>5000mAh</a:t>
            </a:r>
            <a:r>
              <a:rPr lang="ja-JP" altLang="en-US" sz="1600" dirty="0"/>
              <a:t>のモバイルチャージャーです。すっきりとした見た目とサイズ感から、持ち歩きにも便利なアイテムです。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98519A8-F47F-E36E-28DE-EFBA18F33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31" y="1438691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2024-09-12T07:37:42Z</dcterms:modified>
</cp:coreProperties>
</file>