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スマホスタンドクリップ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60×25×21mm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スマホスタンドでありながら、資料などをまとめるのも便利なクリップ機能付きのアイテムです。コンパクトサイズのため持ち歩きも便利で、シンプルなオリジナル名入れも映えます。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3554D4B-0311-1B55-BC4A-DE3802C2B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08" y="1408517"/>
            <a:ext cx="3611286" cy="36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59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2024-07-25T02:18:39Z</dcterms:modified>
</cp:coreProperties>
</file>