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ワイヤレスヘッドホン</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ABS・PU</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190×165×65mm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機能 : 特定無線設備認証済折りたたみ可能・3.5mmオーディオケーブル付</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電源/USB 電源ケーブル付(Type-C)</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箱入 箱サイズ/167×188×71mm</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煩わしいコードいらずでどこでも好きな音楽が聴ける折りたたみワイヤレスヘッドホン。オリジナルの名入れプリントが可能なため、オリジナルグッズとして、また記念用などにもおすすめです。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