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アルミワイヤレス充電器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アルミニウム・ABS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Φ100×7mm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入力 9V/2A,5V/2A 出力 9V/1.66A,9V/1.1A,5V/1.5A,5V/1A 15W/10W/7.5W/5W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電源/USB･ACアダプタ 充電ケーブル付※ACアダプタは別途ご用意ください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箱入 箱サイズ/145×115×15mm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アルミ素材のワイヤレス充電器です。上に置くだけで対応機種ならスマホの充電が可能です。軽量でコンパクトなため持ち歩きにも適しており、プリント面も広いので販促用などにも最適。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2026-07-14T03:23:23Z</dcterms:modified>
</cp:coreProperties>
</file>