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バッテリー&amp;ウォーマー5000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アルミニウム・ABS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100×58×23mm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温度調節3段階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電源/USB 充電ケーブル付(Type-C)電池容量/5000mAh 定格容量/3000mAh DC INPUT5V/2A DC OUTPUT5V/2A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箱入 箱サイズ/125×85×45mm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42℃、47℃、52℃の3パターンから温度が選べる充電式カイロ。コンパクトなサイズ感で持ち歩くのも邪魔になりにくい上、モバイルバッテリーとしても利用可能。販促用にもおすすめです。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