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ソーラーパネルバッテリー10000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リサイクルABS・単結晶シリコン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175×100×23mm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ライト機能付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電源/USB・ソーラー 充電ケーブル付(Type-C)電池容量/10000mAh 定格容量/6000mAh DC INPUT5V/2A DC OUTPUT5V/2A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箱入 箱サイズ/217×150×45mm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電源が使用できない非常時やアウトドアシーンで非常に役立つ、3枚パネルタイプのソーラーバッテリーです。10000ｍAhと大容量で、背面にはライト機能も付いており便利です。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