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ソーラーバッテリー10000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リサイクルABS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141×67×18mm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電池容量/10000mAh 定格容量/6000mAh INPUT 5V/3A・9V/2A OUTPUT 5V/3A・9V/2A・12V/1.5A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電源/USB・ソーラー 充電ケーブル付(Type-C)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箱入 箱サイズ/194×103×24mm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持ち歩きにも便利な比較的コンパクトなサイズ感ながら、2台同時充電も可能な、10000mAhタイプのソーラーバッテリーです。電源が使用できない非常時やアウトドアシーンで重宝します。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