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モバイルタンク10000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リサイクルABS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135×68×16mm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電池容量/10000mAh 定格容量/6000mAh DC INPUT5V/2A DC OUTPUT5V/2A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電源/USB 充電ケーブル付(Type-C)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箱入 箱サイズ/168×109×35mm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携帯も容易なコンパクトなサイズ感のモバイルバッテリーです。大容量の10000mAhで2台同時充電も可能なため使い勝手は抜群！オリジナルの名入れプリントはフルカラーで可能です。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