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コードレスイヤホン2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ABS・シリコン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28×59×40mm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特定無線設備認証済マイク内蔵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電源/USB 充電ケーブル付(Type-C)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煩わしいコードが全く無く、スマホなどにブルートゥースで接続することが可能な上、マイク機能まで内蔵した完全ワイヤレスイヤホンです。専用の充電ケースにオリジナルの名入れプリントが可能！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