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4"/>
  </p:notesMasterIdLst>
  <p:sldIdLst>
    <p:sldId id="256" r:id="rId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7" d="100"/>
          <a:sy n="97" d="100"/>
        </p:scale>
        <p:origin x="96" y="3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3ee9a3f9409_2_7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9" name="Google Shape;129;g3ee9a3f9409_2_7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0" name="Google Shape;130;g3ee9a3f9409_2_7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ja"/>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タイトル スライド" type="title">
  <p:cSld name="TITLE">
    <p:spTree>
      <p:nvGrpSpPr>
        <p:cNvPr id="1" name="Shape 56"/>
        <p:cNvGrpSpPr/>
        <p:nvPr/>
      </p:nvGrpSpPr>
      <p:grpSpPr>
        <a:xfrm>
          <a:off x="0" y="0"/>
          <a:ext cx="0" cy="0"/>
          <a:chOff x="0" y="0"/>
          <a:chExt cx="0" cy="0"/>
        </a:xfrm>
      </p:grpSpPr>
      <p:sp>
        <p:nvSpPr>
          <p:cNvPr id="57" name="Google Shape;57;p14"/>
          <p:cNvSpPr txBox="1">
            <a:spLocks noGrp="1"/>
          </p:cNvSpPr>
          <p:nvPr>
            <p:ph type="ctrTitle"/>
          </p:nvPr>
        </p:nvSpPr>
        <p:spPr>
          <a:xfrm>
            <a:off x="685800" y="841772"/>
            <a:ext cx="7772400" cy="17907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14"/>
          <p:cNvSpPr txBox="1">
            <a:spLocks noGrp="1"/>
          </p:cNvSpPr>
          <p:nvPr>
            <p:ph type="subTitle" idx="1"/>
          </p:nvPr>
        </p:nvSpPr>
        <p:spPr>
          <a:xfrm>
            <a:off x="1143000" y="2701528"/>
            <a:ext cx="6858000" cy="1241821"/>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59" name="Google Shape;59;p14"/>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4"/>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4"/>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
        <p:nvSpPr>
          <p:cNvPr id="62" name="Google Shape;62;p14"/>
          <p:cNvSpPr/>
          <p:nvPr/>
        </p:nvSpPr>
        <p:spPr>
          <a:xfrm>
            <a:off x="279402" y="971550"/>
            <a:ext cx="4471502" cy="3811445"/>
          </a:xfrm>
          <a:prstGeom prst="rect">
            <a:avLst/>
          </a:prstGeom>
          <a:solidFill>
            <a:schemeClr val="lt1"/>
          </a:solidFill>
          <a:ln>
            <a:noFill/>
          </a:ln>
          <a:effectLst>
            <a:outerShdw blurRad="127000" dist="508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3" name="Google Shape;63;p14"/>
          <p:cNvSpPr/>
          <p:nvPr/>
        </p:nvSpPr>
        <p:spPr>
          <a:xfrm>
            <a:off x="281519" y="363794"/>
            <a:ext cx="8583081" cy="452577"/>
          </a:xfrm>
          <a:prstGeom prst="rect">
            <a:avLst/>
          </a:prstGeom>
          <a:gradFill>
            <a:gsLst>
              <a:gs pos="0">
                <a:srgbClr val="1F3864"/>
              </a:gs>
              <a:gs pos="100000">
                <a:srgbClr val="355FAA"/>
              </a:gs>
            </a:gsLst>
            <a:lin ang="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Shape 64"/>
        <p:cNvGrpSpPr/>
        <p:nvPr/>
      </p:nvGrpSpPr>
      <p:grpSpPr>
        <a:xfrm>
          <a:off x="0" y="0"/>
          <a:ext cx="0" cy="0"/>
          <a:chOff x="0" y="0"/>
          <a:chExt cx="0" cy="0"/>
        </a:xfrm>
      </p:grpSpPr>
      <p:sp>
        <p:nvSpPr>
          <p:cNvPr id="65" name="Google Shape;65;p15"/>
          <p:cNvSpPr txBox="1">
            <a:spLocks noGrp="1"/>
          </p:cNvSpPr>
          <p:nvPr>
            <p:ph type="title"/>
          </p:nvPr>
        </p:nvSpPr>
        <p:spPr>
          <a:xfrm>
            <a:off x="628650" y="273845"/>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6" name="Google Shape;66;p15"/>
          <p:cNvSpPr txBox="1">
            <a:spLocks noGrp="1"/>
          </p:cNvSpPr>
          <p:nvPr>
            <p:ph type="body" idx="1"/>
          </p:nvPr>
        </p:nvSpPr>
        <p:spPr>
          <a:xfrm>
            <a:off x="628650" y="1369219"/>
            <a:ext cx="7886700" cy="326350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 name="Google Shape;67;p15"/>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5"/>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5"/>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Shape 70"/>
        <p:cNvGrpSpPr/>
        <p:nvPr/>
      </p:nvGrpSpPr>
      <p:grpSpPr>
        <a:xfrm>
          <a:off x="0" y="0"/>
          <a:ext cx="0" cy="0"/>
          <a:chOff x="0" y="0"/>
          <a:chExt cx="0" cy="0"/>
        </a:xfrm>
      </p:grpSpPr>
      <p:sp>
        <p:nvSpPr>
          <p:cNvPr id="71" name="Google Shape;71;p16"/>
          <p:cNvSpPr txBox="1">
            <a:spLocks noGrp="1"/>
          </p:cNvSpPr>
          <p:nvPr>
            <p:ph type="title"/>
          </p:nvPr>
        </p:nvSpPr>
        <p:spPr>
          <a:xfrm>
            <a:off x="623888" y="1282304"/>
            <a:ext cx="7886700" cy="2139553"/>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6"/>
          <p:cNvSpPr txBox="1">
            <a:spLocks noGrp="1"/>
          </p:cNvSpPr>
          <p:nvPr>
            <p:ph type="body" idx="1"/>
          </p:nvPr>
        </p:nvSpPr>
        <p:spPr>
          <a:xfrm>
            <a:off x="623888" y="3442098"/>
            <a:ext cx="7886700" cy="112514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73" name="Google Shape;73;p16"/>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16"/>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6"/>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Shape 76"/>
        <p:cNvGrpSpPr/>
        <p:nvPr/>
      </p:nvGrpSpPr>
      <p:grpSpPr>
        <a:xfrm>
          <a:off x="0" y="0"/>
          <a:ext cx="0" cy="0"/>
          <a:chOff x="0" y="0"/>
          <a:chExt cx="0" cy="0"/>
        </a:xfrm>
      </p:grpSpPr>
      <p:sp>
        <p:nvSpPr>
          <p:cNvPr id="77" name="Google Shape;77;p17"/>
          <p:cNvSpPr txBox="1">
            <a:spLocks noGrp="1"/>
          </p:cNvSpPr>
          <p:nvPr>
            <p:ph type="title"/>
          </p:nvPr>
        </p:nvSpPr>
        <p:spPr>
          <a:xfrm>
            <a:off x="628650" y="273845"/>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8" name="Google Shape;78;p17"/>
          <p:cNvSpPr txBox="1">
            <a:spLocks noGrp="1"/>
          </p:cNvSpPr>
          <p:nvPr>
            <p:ph type="body" idx="1"/>
          </p:nvPr>
        </p:nvSpPr>
        <p:spPr>
          <a:xfrm>
            <a:off x="628650" y="1369219"/>
            <a:ext cx="3886200" cy="326350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9" name="Google Shape;79;p17"/>
          <p:cNvSpPr txBox="1">
            <a:spLocks noGrp="1"/>
          </p:cNvSpPr>
          <p:nvPr>
            <p:ph type="body" idx="2"/>
          </p:nvPr>
        </p:nvSpPr>
        <p:spPr>
          <a:xfrm>
            <a:off x="4629150" y="1369219"/>
            <a:ext cx="3886200" cy="326350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17"/>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7"/>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7"/>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xfrm>
            <a:off x="629841" y="273845"/>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18"/>
          <p:cNvSpPr txBox="1">
            <a:spLocks noGrp="1"/>
          </p:cNvSpPr>
          <p:nvPr>
            <p:ph type="body" idx="1"/>
          </p:nvPr>
        </p:nvSpPr>
        <p:spPr>
          <a:xfrm>
            <a:off x="629842" y="1260872"/>
            <a:ext cx="3868340" cy="617934"/>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86" name="Google Shape;86;p18"/>
          <p:cNvSpPr txBox="1">
            <a:spLocks noGrp="1"/>
          </p:cNvSpPr>
          <p:nvPr>
            <p:ph type="body" idx="2"/>
          </p:nvPr>
        </p:nvSpPr>
        <p:spPr>
          <a:xfrm>
            <a:off x="629842" y="1878806"/>
            <a:ext cx="3868340" cy="276344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7" name="Google Shape;87;p18"/>
          <p:cNvSpPr txBox="1">
            <a:spLocks noGrp="1"/>
          </p:cNvSpPr>
          <p:nvPr>
            <p:ph type="body" idx="3"/>
          </p:nvPr>
        </p:nvSpPr>
        <p:spPr>
          <a:xfrm>
            <a:off x="4629150" y="1260872"/>
            <a:ext cx="3887391" cy="617934"/>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88" name="Google Shape;88;p18"/>
          <p:cNvSpPr txBox="1">
            <a:spLocks noGrp="1"/>
          </p:cNvSpPr>
          <p:nvPr>
            <p:ph type="body" idx="4"/>
          </p:nvPr>
        </p:nvSpPr>
        <p:spPr>
          <a:xfrm>
            <a:off x="4629150" y="1878806"/>
            <a:ext cx="3887391" cy="276344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9" name="Google Shape;89;p18"/>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0" name="Google Shape;90;p18"/>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18"/>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Shape 92"/>
        <p:cNvGrpSpPr/>
        <p:nvPr/>
      </p:nvGrpSpPr>
      <p:grpSpPr>
        <a:xfrm>
          <a:off x="0" y="0"/>
          <a:ext cx="0" cy="0"/>
          <a:chOff x="0" y="0"/>
          <a:chExt cx="0" cy="0"/>
        </a:xfrm>
      </p:grpSpPr>
      <p:sp>
        <p:nvSpPr>
          <p:cNvPr id="93" name="Google Shape;93;p19"/>
          <p:cNvSpPr txBox="1">
            <a:spLocks noGrp="1"/>
          </p:cNvSpPr>
          <p:nvPr>
            <p:ph type="title"/>
          </p:nvPr>
        </p:nvSpPr>
        <p:spPr>
          <a:xfrm>
            <a:off x="628650" y="273845"/>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4" name="Google Shape;94;p19"/>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5" name="Google Shape;95;p19"/>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 name="Google Shape;96;p19"/>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Shape 97"/>
        <p:cNvGrpSpPr/>
        <p:nvPr/>
      </p:nvGrpSpPr>
      <p:grpSpPr>
        <a:xfrm>
          <a:off x="0" y="0"/>
          <a:ext cx="0" cy="0"/>
          <a:chOff x="0" y="0"/>
          <a:chExt cx="0" cy="0"/>
        </a:xfrm>
      </p:grpSpPr>
      <p:sp>
        <p:nvSpPr>
          <p:cNvPr id="98" name="Google Shape;98;p20"/>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20"/>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20"/>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タイトル付きのコンテンツ" type="objTx">
  <p:cSld name="OBJECT_WITH_CAPTION_TEXT">
    <p:spTree>
      <p:nvGrpSpPr>
        <p:cNvPr id="1" name="Shape 101"/>
        <p:cNvGrpSpPr/>
        <p:nvPr/>
      </p:nvGrpSpPr>
      <p:grpSpPr>
        <a:xfrm>
          <a:off x="0" y="0"/>
          <a:ext cx="0" cy="0"/>
          <a:chOff x="0" y="0"/>
          <a:chExt cx="0" cy="0"/>
        </a:xfrm>
      </p:grpSpPr>
      <p:sp>
        <p:nvSpPr>
          <p:cNvPr id="102" name="Google Shape;102;p21"/>
          <p:cNvSpPr txBox="1">
            <a:spLocks noGrp="1"/>
          </p:cNvSpPr>
          <p:nvPr>
            <p:ph type="title"/>
          </p:nvPr>
        </p:nvSpPr>
        <p:spPr>
          <a:xfrm>
            <a:off x="629841" y="342900"/>
            <a:ext cx="2949178" cy="120015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 name="Google Shape;103;p21"/>
          <p:cNvSpPr txBox="1">
            <a:spLocks noGrp="1"/>
          </p:cNvSpPr>
          <p:nvPr>
            <p:ph type="body" idx="1"/>
          </p:nvPr>
        </p:nvSpPr>
        <p:spPr>
          <a:xfrm>
            <a:off x="3887391" y="740570"/>
            <a:ext cx="4629150" cy="3655219"/>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104" name="Google Shape;104;p21"/>
          <p:cNvSpPr txBox="1">
            <a:spLocks noGrp="1"/>
          </p:cNvSpPr>
          <p:nvPr>
            <p:ph type="body" idx="2"/>
          </p:nvPr>
        </p:nvSpPr>
        <p:spPr>
          <a:xfrm>
            <a:off x="629841" y="1543050"/>
            <a:ext cx="2949178" cy="285869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05" name="Google Shape;105;p21"/>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 name="Google Shape;106;p21"/>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 name="Google Shape;107;p21"/>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Shape 108"/>
        <p:cNvGrpSpPr/>
        <p:nvPr/>
      </p:nvGrpSpPr>
      <p:grpSpPr>
        <a:xfrm>
          <a:off x="0" y="0"/>
          <a:ext cx="0" cy="0"/>
          <a:chOff x="0" y="0"/>
          <a:chExt cx="0" cy="0"/>
        </a:xfrm>
      </p:grpSpPr>
      <p:sp>
        <p:nvSpPr>
          <p:cNvPr id="109" name="Google Shape;109;p22"/>
          <p:cNvSpPr txBox="1">
            <a:spLocks noGrp="1"/>
          </p:cNvSpPr>
          <p:nvPr>
            <p:ph type="title"/>
          </p:nvPr>
        </p:nvSpPr>
        <p:spPr>
          <a:xfrm>
            <a:off x="629841" y="342900"/>
            <a:ext cx="2949178" cy="120015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0" name="Google Shape;110;p22"/>
          <p:cNvSpPr>
            <a:spLocks noGrp="1"/>
          </p:cNvSpPr>
          <p:nvPr>
            <p:ph type="pic" idx="2"/>
          </p:nvPr>
        </p:nvSpPr>
        <p:spPr>
          <a:xfrm>
            <a:off x="3887391" y="740570"/>
            <a:ext cx="4629150" cy="3655219"/>
          </a:xfrm>
          <a:prstGeom prst="rect">
            <a:avLst/>
          </a:prstGeom>
          <a:noFill/>
          <a:ln>
            <a:noFill/>
          </a:ln>
        </p:spPr>
      </p:sp>
      <p:sp>
        <p:nvSpPr>
          <p:cNvPr id="111" name="Google Shape;111;p22"/>
          <p:cNvSpPr txBox="1">
            <a:spLocks noGrp="1"/>
          </p:cNvSpPr>
          <p:nvPr>
            <p:ph type="body" idx="1"/>
          </p:nvPr>
        </p:nvSpPr>
        <p:spPr>
          <a:xfrm>
            <a:off x="629841" y="1543050"/>
            <a:ext cx="2949178" cy="285869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12" name="Google Shape;112;p22"/>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3" name="Google Shape;113;p22"/>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4" name="Google Shape;114;p22"/>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タイトルと縦書きテキスト" type="vertTx">
  <p:cSld name="VERTICAL_TEXT">
    <p:spTree>
      <p:nvGrpSpPr>
        <p:cNvPr id="1" name="Shape 115"/>
        <p:cNvGrpSpPr/>
        <p:nvPr/>
      </p:nvGrpSpPr>
      <p:grpSpPr>
        <a:xfrm>
          <a:off x="0" y="0"/>
          <a:ext cx="0" cy="0"/>
          <a:chOff x="0" y="0"/>
          <a:chExt cx="0" cy="0"/>
        </a:xfrm>
      </p:grpSpPr>
      <p:sp>
        <p:nvSpPr>
          <p:cNvPr id="116" name="Google Shape;116;p23"/>
          <p:cNvSpPr txBox="1">
            <a:spLocks noGrp="1"/>
          </p:cNvSpPr>
          <p:nvPr>
            <p:ph type="title"/>
          </p:nvPr>
        </p:nvSpPr>
        <p:spPr>
          <a:xfrm>
            <a:off x="628650" y="273845"/>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7" name="Google Shape;117;p23"/>
          <p:cNvSpPr txBox="1">
            <a:spLocks noGrp="1"/>
          </p:cNvSpPr>
          <p:nvPr>
            <p:ph type="body" idx="1"/>
          </p:nvPr>
        </p:nvSpPr>
        <p:spPr>
          <a:xfrm rot="5400000">
            <a:off x="2940248" y="-942379"/>
            <a:ext cx="3263504"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8" name="Google Shape;118;p23"/>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9" name="Google Shape;119;p23"/>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0" name="Google Shape;120;p23"/>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Shape 121"/>
        <p:cNvGrpSpPr/>
        <p:nvPr/>
      </p:nvGrpSpPr>
      <p:grpSpPr>
        <a:xfrm>
          <a:off x="0" y="0"/>
          <a:ext cx="0" cy="0"/>
          <a:chOff x="0" y="0"/>
          <a:chExt cx="0" cy="0"/>
        </a:xfrm>
      </p:grpSpPr>
      <p:sp>
        <p:nvSpPr>
          <p:cNvPr id="122" name="Google Shape;122;p24"/>
          <p:cNvSpPr txBox="1">
            <a:spLocks noGrp="1"/>
          </p:cNvSpPr>
          <p:nvPr>
            <p:ph type="title"/>
          </p:nvPr>
        </p:nvSpPr>
        <p:spPr>
          <a:xfrm rot="5400000">
            <a:off x="5350073" y="1467445"/>
            <a:ext cx="4358879"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3" name="Google Shape;123;p24"/>
          <p:cNvSpPr txBox="1">
            <a:spLocks noGrp="1"/>
          </p:cNvSpPr>
          <p:nvPr>
            <p:ph type="body" idx="1"/>
          </p:nvPr>
        </p:nvSpPr>
        <p:spPr>
          <a:xfrm rot="5400000">
            <a:off x="1349573" y="-447080"/>
            <a:ext cx="4358879"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4" name="Google Shape;124;p24"/>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5" name="Google Shape;125;p24"/>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6" name="Google Shape;126;p24"/>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ja"/>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628650" y="273845"/>
            <a:ext cx="7886700" cy="99417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2" name="Google Shape;52;p13"/>
          <p:cNvSpPr txBox="1">
            <a:spLocks noGrp="1"/>
          </p:cNvSpPr>
          <p:nvPr>
            <p:ph type="body" idx="1"/>
          </p:nvPr>
        </p:nvSpPr>
        <p:spPr>
          <a:xfrm>
            <a:off x="628650" y="1369219"/>
            <a:ext cx="7886700" cy="3263504"/>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3" name="Google Shape;53;p13"/>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4" name="Google Shape;54;p13"/>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5" name="Google Shape;55;p13"/>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5"/>
          <p:cNvSpPr txBox="1"/>
          <p:nvPr/>
        </p:nvSpPr>
        <p:spPr>
          <a:xfrm>
            <a:off x="1277149" y="428001"/>
            <a:ext cx="7344600" cy="3693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ja" sz="1800">
                <a:solidFill>
                  <a:schemeClr val="lt1"/>
                </a:solidFill>
                <a:latin typeface="Meiryo"/>
                <a:ea typeface="Meiryo"/>
                <a:cs typeface="Meiryo"/>
                <a:sym typeface="Meiryo"/>
              </a:rPr>
              <a:t>エマージェンシーリュック27点セット</a:t>
            </a:r>
            <a:endParaRPr sz="1800" i="0" u="none" strike="noStrike" cap="none">
              <a:solidFill>
                <a:schemeClr val="lt1"/>
              </a:solidFill>
              <a:latin typeface="Meiryo"/>
              <a:ea typeface="Meiryo"/>
              <a:cs typeface="Meiryo"/>
              <a:sym typeface="Meiryo"/>
            </a:endParaRPr>
          </a:p>
        </p:txBody>
      </p:sp>
      <p:sp>
        <p:nvSpPr>
          <p:cNvPr id="133" name="Google Shape;133;p25"/>
          <p:cNvSpPr txBox="1"/>
          <p:nvPr/>
        </p:nvSpPr>
        <p:spPr>
          <a:xfrm>
            <a:off x="485900" y="3939117"/>
            <a:ext cx="4086000" cy="233100"/>
          </a:xfrm>
          <a:prstGeom prst="rect">
            <a:avLst/>
          </a:prstGeom>
          <a:noFill/>
          <a:ln>
            <a:noFill/>
          </a:ln>
        </p:spPr>
        <p:txBody>
          <a:bodyPr spcFirstLastPara="1" wrap="square" lIns="90000" tIns="46800" rIns="0" bIns="46800" anchor="t" anchorCtr="0">
            <a:noAutofit/>
          </a:bodyPr>
          <a:lstStyle/>
          <a:p>
            <a:pPr marL="0" marR="0" lvl="0" indent="0" algn="l" rtl="0">
              <a:spcBef>
                <a:spcPts val="0"/>
              </a:spcBef>
              <a:spcAft>
                <a:spcPts val="0"/>
              </a:spcAft>
              <a:buNone/>
            </a:pPr>
            <a:r>
              <a:rPr lang="ja" sz="900" dirty="0">
                <a:solidFill>
                  <a:schemeClr val="dk1"/>
                </a:solidFill>
                <a:latin typeface="Meiryo"/>
                <a:ea typeface="Meiryo"/>
                <a:cs typeface="Meiryo"/>
                <a:sym typeface="Meiryo"/>
              </a:rPr>
              <a:t>サイズ : 収納リュック：290×190×360mm</a:t>
            </a:r>
            <a:endParaRPr sz="900" dirty="0">
              <a:solidFill>
                <a:schemeClr val="dk1"/>
              </a:solidFill>
              <a:latin typeface="Meiryo"/>
              <a:ea typeface="Meiryo"/>
              <a:cs typeface="Meiryo"/>
              <a:sym typeface="Meiryo"/>
            </a:endParaRPr>
          </a:p>
          <a:p>
            <a:pPr marL="0" marR="0" lvl="0" indent="0" algn="l" rtl="0">
              <a:spcBef>
                <a:spcPts val="0"/>
              </a:spcBef>
              <a:spcAft>
                <a:spcPts val="0"/>
              </a:spcAft>
              <a:buNone/>
            </a:pPr>
            <a:r>
              <a:rPr lang="ja" sz="900" dirty="0">
                <a:solidFill>
                  <a:schemeClr val="dk1"/>
                </a:solidFill>
                <a:latin typeface="Meiryo"/>
                <a:ea typeface="Meiryo"/>
                <a:cs typeface="Meiryo"/>
                <a:sym typeface="Meiryo"/>
              </a:rPr>
              <a:t>包装 : ダンボール箱入</a:t>
            </a:r>
            <a:endParaRPr sz="900" dirty="0">
              <a:solidFill>
                <a:schemeClr val="dk1"/>
              </a:solidFill>
              <a:latin typeface="Meiryo"/>
              <a:ea typeface="Meiryo"/>
              <a:cs typeface="Meiryo"/>
              <a:sym typeface="Meiryo"/>
            </a:endParaRPr>
          </a:p>
          <a:p>
            <a:pPr marL="0" marR="0" lvl="0" indent="0" algn="l" rtl="0">
              <a:spcBef>
                <a:spcPts val="0"/>
              </a:spcBef>
              <a:spcAft>
                <a:spcPts val="0"/>
              </a:spcAft>
              <a:buNone/>
            </a:pPr>
            <a:r>
              <a:rPr lang="ja" sz="900" dirty="0">
                <a:solidFill>
                  <a:schemeClr val="dk1"/>
                </a:solidFill>
                <a:latin typeface="Meiryo"/>
                <a:ea typeface="Meiryo"/>
                <a:cs typeface="Meiryo"/>
                <a:sym typeface="Meiryo"/>
              </a:rPr>
              <a:t>注意事項 : ※セット商品の色・柄は写真と異なる場合があります</a:t>
            </a:r>
            <a:endParaRPr sz="900" dirty="0">
              <a:solidFill>
                <a:schemeClr val="dk1"/>
              </a:solidFill>
              <a:latin typeface="Meiryo"/>
              <a:ea typeface="Meiryo"/>
              <a:cs typeface="Meiryo"/>
              <a:sym typeface="Meiryo"/>
            </a:endParaRPr>
          </a:p>
          <a:p>
            <a:pPr marL="0" marR="0" lvl="0" indent="0" algn="l" rtl="0">
              <a:spcBef>
                <a:spcPts val="0"/>
              </a:spcBef>
              <a:spcAft>
                <a:spcPts val="0"/>
              </a:spcAft>
              <a:buNone/>
            </a:pPr>
            <a:r>
              <a:rPr lang="ja" sz="900" dirty="0">
                <a:solidFill>
                  <a:schemeClr val="dk1"/>
                </a:solidFill>
                <a:latin typeface="Meiryo"/>
                <a:ea typeface="Meiryo"/>
                <a:cs typeface="Meiryo"/>
                <a:sym typeface="Meiryo"/>
              </a:rPr>
              <a:t>備考 : 収納リュック・防災の心得・IDホイッスル&amp;amp;カラビナリング・カイロ・レインコート・抗菌消臭簡易トイレ3回分・トイレポンチョ・</a:t>
            </a:r>
            <a:r>
              <a:rPr lang="ja-JP" altLang="en-US" sz="900">
                <a:solidFill>
                  <a:schemeClr val="dk1"/>
                </a:solidFill>
                <a:latin typeface="Meiryo"/>
                <a:ea typeface="Meiryo"/>
                <a:cs typeface="Meiryo"/>
                <a:sym typeface="Meiryo"/>
              </a:rPr>
              <a:t>他</a:t>
            </a:r>
            <a:endParaRPr dirty="0">
              <a:latin typeface="Meiryo"/>
              <a:ea typeface="Meiryo"/>
              <a:cs typeface="Meiryo"/>
              <a:sym typeface="Meiryo"/>
            </a:endParaRPr>
          </a:p>
        </p:txBody>
      </p:sp>
      <p:sp>
        <p:nvSpPr>
          <p:cNvPr id="134" name="Google Shape;134;p25"/>
          <p:cNvSpPr/>
          <p:nvPr/>
        </p:nvSpPr>
        <p:spPr>
          <a:xfrm>
            <a:off x="5035845" y="951388"/>
            <a:ext cx="739603" cy="554702"/>
          </a:xfrm>
          <a:prstGeom prst="ellipse">
            <a:avLst/>
          </a:prstGeom>
          <a:solidFill>
            <a:schemeClr val="lt1"/>
          </a:solidFill>
          <a:ln w="19050" cap="flat" cmpd="sng">
            <a:solidFill>
              <a:srgbClr val="1F3864"/>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accent4"/>
              </a:solidFill>
              <a:latin typeface="Calibri"/>
              <a:ea typeface="Calibri"/>
              <a:cs typeface="Calibri"/>
              <a:sym typeface="Calibri"/>
            </a:endParaRPr>
          </a:p>
        </p:txBody>
      </p:sp>
      <p:sp>
        <p:nvSpPr>
          <p:cNvPr id="135" name="Google Shape;135;p25"/>
          <p:cNvSpPr txBox="1"/>
          <p:nvPr/>
        </p:nvSpPr>
        <p:spPr>
          <a:xfrm>
            <a:off x="5035210" y="1083131"/>
            <a:ext cx="739500" cy="3231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ja" sz="1500">
                <a:solidFill>
                  <a:srgbClr val="1F3864"/>
                </a:solidFill>
                <a:latin typeface="Meiryo"/>
                <a:ea typeface="Meiryo"/>
                <a:cs typeface="Meiryo"/>
                <a:sym typeface="Meiryo"/>
              </a:rPr>
              <a:t>特徴</a:t>
            </a:r>
            <a:endParaRPr>
              <a:latin typeface="Meiryo"/>
              <a:ea typeface="Meiryo"/>
              <a:cs typeface="Meiryo"/>
              <a:sym typeface="Meiryo"/>
            </a:endParaRPr>
          </a:p>
        </p:txBody>
      </p:sp>
      <p:cxnSp>
        <p:nvCxnSpPr>
          <p:cNvPr id="136" name="Google Shape;136;p25"/>
          <p:cNvCxnSpPr/>
          <p:nvPr/>
        </p:nvCxnSpPr>
        <p:spPr>
          <a:xfrm>
            <a:off x="873175" y="3875458"/>
            <a:ext cx="3560100" cy="9600"/>
          </a:xfrm>
          <a:prstGeom prst="straightConnector1">
            <a:avLst/>
          </a:prstGeom>
          <a:noFill/>
          <a:ln w="9525" cap="flat" cmpd="sng">
            <a:solidFill>
              <a:srgbClr val="757070"/>
            </a:solidFill>
            <a:prstDash val="dash"/>
            <a:miter lim="8000"/>
            <a:headEnd type="none" w="sm" len="sm"/>
            <a:tailEnd type="none" w="sm" len="sm"/>
          </a:ln>
        </p:spPr>
      </p:cxnSp>
      <p:sp>
        <p:nvSpPr>
          <p:cNvPr id="137" name="Google Shape;137;p25"/>
          <p:cNvSpPr txBox="1"/>
          <p:nvPr/>
        </p:nvSpPr>
        <p:spPr>
          <a:xfrm>
            <a:off x="425875" y="3772317"/>
            <a:ext cx="447300" cy="246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 sz="1000">
                <a:solidFill>
                  <a:schemeClr val="dk1"/>
                </a:solidFill>
                <a:latin typeface="Meiryo"/>
                <a:ea typeface="Meiryo"/>
                <a:cs typeface="Meiryo"/>
                <a:sym typeface="Meiryo"/>
              </a:rPr>
              <a:t>仕様</a:t>
            </a:r>
            <a:endParaRPr sz="1500">
              <a:latin typeface="Meiryo"/>
              <a:ea typeface="Meiryo"/>
              <a:cs typeface="Meiryo"/>
              <a:sym typeface="Meiryo"/>
            </a:endParaRPr>
          </a:p>
        </p:txBody>
      </p:sp>
      <p:sp>
        <p:nvSpPr>
          <p:cNvPr id="138" name="Google Shape;138;p25"/>
          <p:cNvSpPr txBox="1"/>
          <p:nvPr/>
        </p:nvSpPr>
        <p:spPr>
          <a:xfrm>
            <a:off x="296325" y="464425"/>
            <a:ext cx="1001400" cy="276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ja" sz="1200">
                <a:solidFill>
                  <a:schemeClr val="lt1"/>
                </a:solidFill>
                <a:latin typeface="Meiryo"/>
                <a:ea typeface="Meiryo"/>
                <a:cs typeface="Meiryo"/>
                <a:sym typeface="Meiryo"/>
              </a:rPr>
              <a:t>【提案書】</a:t>
            </a:r>
            <a:endParaRPr sz="1200">
              <a:solidFill>
                <a:schemeClr val="lt1"/>
              </a:solidFill>
              <a:latin typeface="Meiryo"/>
              <a:ea typeface="Meiryo"/>
              <a:cs typeface="Meiryo"/>
              <a:sym typeface="Meiryo"/>
            </a:endParaRPr>
          </a:p>
        </p:txBody>
      </p:sp>
      <p:sp>
        <p:nvSpPr>
          <p:cNvPr id="139" name="Google Shape;139;p25"/>
          <p:cNvSpPr txBox="1"/>
          <p:nvPr/>
        </p:nvSpPr>
        <p:spPr>
          <a:xfrm>
            <a:off x="5932095" y="886460"/>
            <a:ext cx="2917200" cy="278100"/>
          </a:xfrm>
          <a:prstGeom prst="rect">
            <a:avLst/>
          </a:prstGeom>
          <a:noFill/>
          <a:ln>
            <a:noFill/>
          </a:ln>
        </p:spPr>
        <p:txBody>
          <a:bodyPr spcFirstLastPara="1" wrap="square" lIns="0" tIns="46800" rIns="0" bIns="45700" anchor="t" anchorCtr="0">
            <a:noAutofit/>
          </a:bodyPr>
          <a:lstStyle/>
          <a:p>
            <a:pPr marL="0" marR="0" lvl="0" indent="0" algn="just" rtl="0">
              <a:lnSpc>
                <a:spcPct val="150000"/>
              </a:lnSpc>
              <a:spcBef>
                <a:spcPts val="0"/>
              </a:spcBef>
              <a:spcAft>
                <a:spcPts val="0"/>
              </a:spcAft>
              <a:buNone/>
            </a:pPr>
            <a:r>
              <a:rPr lang="ja" sz="1200">
                <a:solidFill>
                  <a:srgbClr val="333333"/>
                </a:solidFill>
                <a:highlight>
                  <a:srgbClr val="FFFFFF"/>
                </a:highlight>
                <a:latin typeface="Meiryo"/>
                <a:ea typeface="Meiryo"/>
                <a:cs typeface="Meiryo"/>
                <a:sym typeface="Meiryo"/>
              </a:rPr>
              <a:t>27点セットのエマージェンシーリュックです。いざという時にサッと持ち出せる上に両手が自由になるリュックタイプの中には、災害避難時に役立つアイテムが。防災イベントの特典用等にも人気。 </a:t>
            </a:r>
            <a:endParaRPr sz="1200">
              <a:solidFill>
                <a:schemeClr val="dk1"/>
              </a:solidFill>
              <a:latin typeface="Meiryo"/>
              <a:ea typeface="Meiryo"/>
              <a:cs typeface="Meiryo"/>
              <a:sym typeface="Meiryo"/>
            </a:endParaRPr>
          </a:p>
        </p:txBody>
      </p:sp>
      <p:sp>
        <p:nvSpPr>
          <p:cNvPr id="140" name="Google Shape;140;p25"/>
          <p:cNvSpPr/>
          <p:nvPr/>
        </p:nvSpPr>
        <p:spPr>
          <a:xfrm>
            <a:off x="5035845" y="3758250"/>
            <a:ext cx="739500" cy="554700"/>
          </a:xfrm>
          <a:prstGeom prst="ellipse">
            <a:avLst/>
          </a:prstGeom>
          <a:solidFill>
            <a:schemeClr val="lt1"/>
          </a:solidFill>
          <a:ln w="19050" cap="flat" cmpd="sng">
            <a:solidFill>
              <a:srgbClr val="1F3864"/>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1" name="Google Shape;141;p25"/>
          <p:cNvSpPr txBox="1"/>
          <p:nvPr/>
        </p:nvSpPr>
        <p:spPr>
          <a:xfrm>
            <a:off x="5035210" y="3907597"/>
            <a:ext cx="739500" cy="3078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ja" sz="1400">
                <a:solidFill>
                  <a:srgbClr val="1F3864"/>
                </a:solidFill>
                <a:latin typeface="Meiryo"/>
                <a:ea typeface="Meiryo"/>
                <a:cs typeface="Meiryo"/>
                <a:sym typeface="Meiryo"/>
              </a:rPr>
              <a:t>お見積</a:t>
            </a:r>
            <a:endParaRPr>
              <a:latin typeface="Meiryo"/>
              <a:ea typeface="Meiryo"/>
              <a:cs typeface="Meiryo"/>
              <a:sym typeface="Meiryo"/>
            </a:endParaRPr>
          </a:p>
        </p:txBody>
      </p:sp>
      <p:cxnSp>
        <p:nvCxnSpPr>
          <p:cNvPr id="142" name="Google Shape;142;p25"/>
          <p:cNvCxnSpPr/>
          <p:nvPr/>
        </p:nvCxnSpPr>
        <p:spPr>
          <a:xfrm>
            <a:off x="5880100" y="2839224"/>
            <a:ext cx="2969061" cy="0"/>
          </a:xfrm>
          <a:prstGeom prst="straightConnector1">
            <a:avLst/>
          </a:prstGeom>
          <a:noFill/>
          <a:ln w="19050" cap="flat" cmpd="sng">
            <a:solidFill>
              <a:srgbClr val="757070"/>
            </a:solidFill>
            <a:prstDash val="solid"/>
            <a:miter lim="8000"/>
            <a:headEnd type="none" w="sm" len="sm"/>
            <a:tailEnd type="none" w="sm" len="sm"/>
          </a:ln>
        </p:spPr>
      </p:cxnSp>
      <p:grpSp>
        <p:nvGrpSpPr>
          <p:cNvPr id="143" name="Google Shape;143;p25"/>
          <p:cNvGrpSpPr/>
          <p:nvPr/>
        </p:nvGrpSpPr>
        <p:grpSpPr>
          <a:xfrm>
            <a:off x="5042402" y="2873153"/>
            <a:ext cx="739603" cy="554702"/>
            <a:chOff x="5042402" y="3087009"/>
            <a:chExt cx="739603" cy="739603"/>
          </a:xfrm>
        </p:grpSpPr>
        <p:sp>
          <p:nvSpPr>
            <p:cNvPr id="144" name="Google Shape;144;p25"/>
            <p:cNvSpPr/>
            <p:nvPr/>
          </p:nvSpPr>
          <p:spPr>
            <a:xfrm>
              <a:off x="5042402" y="3087009"/>
              <a:ext cx="739603" cy="739603"/>
            </a:xfrm>
            <a:prstGeom prst="ellipse">
              <a:avLst/>
            </a:prstGeom>
            <a:solidFill>
              <a:schemeClr val="lt1"/>
            </a:solidFill>
            <a:ln w="19050" cap="flat" cmpd="sng">
              <a:solidFill>
                <a:srgbClr val="1F3864"/>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5" name="Google Shape;145;p25"/>
            <p:cNvSpPr txBox="1"/>
            <p:nvPr/>
          </p:nvSpPr>
          <p:spPr>
            <a:xfrm>
              <a:off x="5125318" y="3283093"/>
              <a:ext cx="569700" cy="4104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ja" sz="1400">
                  <a:solidFill>
                    <a:srgbClr val="1F3864"/>
                  </a:solidFill>
                  <a:latin typeface="Meiryo"/>
                  <a:ea typeface="Meiryo"/>
                  <a:cs typeface="Meiryo"/>
                  <a:sym typeface="Meiryo"/>
                </a:rPr>
                <a:t>納期</a:t>
              </a:r>
              <a:endParaRPr>
                <a:latin typeface="Meiryo"/>
                <a:ea typeface="Meiryo"/>
                <a:cs typeface="Meiryo"/>
                <a:sym typeface="Meiryo"/>
              </a:endParaRPr>
            </a:p>
          </p:txBody>
        </p:sp>
      </p:grpSp>
      <p:cxnSp>
        <p:nvCxnSpPr>
          <p:cNvPr id="146" name="Google Shape;146;p25"/>
          <p:cNvCxnSpPr/>
          <p:nvPr/>
        </p:nvCxnSpPr>
        <p:spPr>
          <a:xfrm>
            <a:off x="5880100" y="3740566"/>
            <a:ext cx="2969061" cy="0"/>
          </a:xfrm>
          <a:prstGeom prst="straightConnector1">
            <a:avLst/>
          </a:prstGeom>
          <a:noFill/>
          <a:ln w="19050" cap="flat" cmpd="sng">
            <a:solidFill>
              <a:srgbClr val="757070"/>
            </a:solidFill>
            <a:prstDash val="solid"/>
            <a:miter lim="8000"/>
            <a:headEnd type="none" w="sm" len="sm"/>
            <a:tailEnd type="none" w="sm" len="sm"/>
          </a:ln>
        </p:spPr>
      </p:cxnSp>
      <p:sp>
        <p:nvSpPr>
          <p:cNvPr id="147" name="Google Shape;147;p25"/>
          <p:cNvSpPr txBox="1"/>
          <p:nvPr/>
        </p:nvSpPr>
        <p:spPr>
          <a:xfrm>
            <a:off x="6071111" y="3074515"/>
            <a:ext cx="2778000" cy="339600"/>
          </a:xfrm>
          <a:prstGeom prst="rect">
            <a:avLst/>
          </a:prstGeom>
          <a:noFill/>
          <a:ln>
            <a:noFill/>
          </a:ln>
        </p:spPr>
        <p:txBody>
          <a:bodyPr spcFirstLastPara="1" wrap="square" lIns="0" tIns="46800" rIns="0" bIns="45700" anchor="t" anchorCtr="0">
            <a:spAutoFit/>
          </a:bodyPr>
          <a:lstStyle/>
          <a:p>
            <a:pPr marL="0" marR="0" lvl="0" indent="0" algn="l" rtl="0">
              <a:lnSpc>
                <a:spcPct val="137500"/>
              </a:lnSpc>
              <a:spcBef>
                <a:spcPts val="0"/>
              </a:spcBef>
              <a:spcAft>
                <a:spcPts val="0"/>
              </a:spcAft>
              <a:buNone/>
            </a:pPr>
            <a:r>
              <a:rPr lang="ja" sz="1600">
                <a:solidFill>
                  <a:srgbClr val="AEABAB"/>
                </a:solidFill>
                <a:latin typeface="Meiryo"/>
                <a:ea typeface="Meiryo"/>
                <a:cs typeface="Meiryo"/>
                <a:sym typeface="Meiryo"/>
              </a:rPr>
              <a:t>納期スペース</a:t>
            </a:r>
            <a:endParaRPr sz="1600">
              <a:solidFill>
                <a:srgbClr val="AEABAB"/>
              </a:solidFill>
              <a:latin typeface="Meiryo"/>
              <a:ea typeface="Meiryo"/>
              <a:cs typeface="Meiryo"/>
              <a:sym typeface="Meiryo"/>
            </a:endParaRPr>
          </a:p>
        </p:txBody>
      </p:sp>
      <p:sp>
        <p:nvSpPr>
          <p:cNvPr id="148" name="Google Shape;148;p25"/>
          <p:cNvSpPr txBox="1"/>
          <p:nvPr/>
        </p:nvSpPr>
        <p:spPr>
          <a:xfrm>
            <a:off x="6071111" y="4094340"/>
            <a:ext cx="2778000" cy="339600"/>
          </a:xfrm>
          <a:prstGeom prst="rect">
            <a:avLst/>
          </a:prstGeom>
          <a:noFill/>
          <a:ln>
            <a:noFill/>
          </a:ln>
        </p:spPr>
        <p:txBody>
          <a:bodyPr spcFirstLastPara="1" wrap="square" lIns="0" tIns="46800" rIns="0" bIns="45700" anchor="t" anchorCtr="0">
            <a:spAutoFit/>
          </a:bodyPr>
          <a:lstStyle/>
          <a:p>
            <a:pPr marL="0" marR="0" lvl="0" indent="0" algn="l" rtl="0">
              <a:lnSpc>
                <a:spcPct val="137500"/>
              </a:lnSpc>
              <a:spcBef>
                <a:spcPts val="0"/>
              </a:spcBef>
              <a:spcAft>
                <a:spcPts val="0"/>
              </a:spcAft>
              <a:buNone/>
            </a:pPr>
            <a:r>
              <a:rPr lang="ja" sz="1600">
                <a:solidFill>
                  <a:srgbClr val="AEABAB"/>
                </a:solidFill>
                <a:latin typeface="Meiryo"/>
                <a:ea typeface="Meiryo"/>
                <a:cs typeface="Meiryo"/>
                <a:sym typeface="Meiryo"/>
              </a:rPr>
              <a:t>お見積りスペース</a:t>
            </a:r>
            <a:endParaRPr sz="1600">
              <a:solidFill>
                <a:srgbClr val="AEABAB"/>
              </a:solidFill>
              <a:latin typeface="Meiryo"/>
              <a:ea typeface="Meiryo"/>
              <a:cs typeface="Meiryo"/>
              <a:sym typeface="Meiryo"/>
            </a:endParaRPr>
          </a:p>
        </p:txBody>
      </p:sp>
      <p:pic>
        <p:nvPicPr>
          <p:cNvPr id="149" name="Google Shape;149;p25"/>
          <p:cNvPicPr preferRelativeResize="0"/>
          <p:nvPr/>
        </p:nvPicPr>
        <p:blipFill>
          <a:blip r:embed="rId3">
            <a:alphaModFix/>
          </a:blip>
          <a:stretch>
            <a:fillRect/>
          </a:stretch>
        </p:blipFill>
        <p:spPr>
          <a:xfrm>
            <a:off x="1162931" y="1068616"/>
            <a:ext cx="2618400" cy="2618400"/>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118</Words>
  <Application>Microsoft Office PowerPoint</Application>
  <PresentationFormat>画面に合わせる (16:9)</PresentationFormat>
  <Paragraphs>14</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2</vt:i4>
      </vt:variant>
      <vt:variant>
        <vt:lpstr>スライド タイトル</vt:lpstr>
      </vt:variant>
      <vt:variant>
        <vt:i4>1</vt:i4>
      </vt:variant>
    </vt:vector>
  </HeadingPairs>
  <TitlesOfParts>
    <vt:vector size="6" baseType="lpstr">
      <vt:lpstr>Meiryo</vt:lpstr>
      <vt:lpstr>Arial</vt:lpstr>
      <vt:lpstr>Calibri</vt:lpstr>
      <vt:lpstr>Simple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KILAMEK119</cp:lastModifiedBy>
  <cp:revision>1</cp:revision>
  <dcterms:modified xsi:type="dcterms:W3CDTF">2026-06-16T06:06:10Z</dcterms:modified>
</cp:coreProperties>
</file>