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エマージェンシーリュック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21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点セット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サイズ：収納リュック：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290×190×360mm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包装：ダンボール箱入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注意事項：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セット商品の色・柄は写真と異なる場合があります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備考：収納リュック・タッチペン・防災の心得・ホイッスル・カイロ・レインコート・抗菌消臭簡易トイレ・ダイナモ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LED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ライト・軍手・アルミブランケット・マスク・ネックピロー・アイマスク・耳栓・レジャーシート・給水袋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3L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・ソーイングセット・緊急避難カード・除菌アルコールウェットティッシュ・水に流せるペーパー・救急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点セット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60941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すっきりとシンプルな見た目が格好良い真空ステンレスタイプの</a:t>
            </a:r>
            <a:r>
              <a:rPr lang="en-US" altLang="ja-JP" sz="1600" dirty="0"/>
              <a:t>180ml</a:t>
            </a:r>
            <a:r>
              <a:rPr lang="ja-JP" altLang="en-US" sz="1600" dirty="0"/>
              <a:t>サイズボトルです。カラーバリエーションはシルバーのみ。是非ご活用ください。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4B0A1E43-19F5-FF77-23C7-9AEAD446AF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959" y="1323576"/>
            <a:ext cx="3760403" cy="3760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530</TotalTime>
  <Words>132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2024-07-25T02:18:39Z</dcterms:modified>
</cp:coreProperties>
</file>