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コンパクトシートクッション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323×323×10mm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キャンプ等のレジャーをはじめ、スポーツ観戦の応援用としても非常に役立つ、コンパクトに折りたたんで手軽に持ち運べるシートクッションです。ノベルティ用などとしても昨今人気です。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547</cp:revision>
  <cp:lastPrinted>2021-07-20T08:57:41Z</cp:lastPrinted>
  <dcterms:created xsi:type="dcterms:W3CDTF">2021-06-21T09:41:39Z</dcterms:created>
  <dcterms:modified xsi:type="dcterms:W3CDTF">2024-07-25T02:18:39Z</dcterms:modified>
</cp:coreProperties>
</file>