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7"/>
  </p:normalViewPr>
  <p:slideViewPr>
    <p:cSldViewPr snapToGrid="0" snapToObjects="1">
      <p:cViewPr varScale="1">
        <p:scale>
          <a:sx n="74" d="100"/>
          <a:sy n="74" d="100"/>
        </p:scale>
        <p:origin x="690" y="6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おやすみマスク</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450850" algn="l"/>
                <a:tab pos="631825" algn="l"/>
              </a:tabLst>
            </a:pPr>
            <a:r>
              <a:rPr lang="ja-JP" altLang="en-US" sz="900" dirty="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材</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endParaRPr lang="en-US" altLang="ja-JP" sz="900" b="0" i="0" dirty="0">
              <a:solidFill>
                <a:srgbClr val="333333"/>
              </a:solidFill>
              <a:effectLst/>
              <a:latin typeface="-apple-system"/>
            </a:endParaRPr>
          </a:p>
          <a:p>
            <a:pPr>
              <a:tabLst>
                <a:tab pos="450850" algn="l"/>
                <a:tab pos="631825"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95×190×15mm</a:t>
            </a:r>
          </a:p>
          <a:p>
            <a:pPr>
              <a:tabLst>
                <a:tab pos="450850" algn="l"/>
                <a:tab pos="631825" algn="l"/>
              </a:tabLst>
            </a:pPr>
            <a:r>
              <a:rPr lang="ja-JP" altLang="en-US" sz="900" dirty="0">
                <a:latin typeface="Meiryo UI" panose="020B0604030504040204" pitchFamily="34" charset="-128"/>
                <a:ea typeface="Meiryo UI" panose="020B0604030504040204" pitchFamily="34" charset="-128"/>
              </a:rPr>
              <a:t>包　 装</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台紙付ポリ入 台紙サイズ</a:t>
            </a:r>
            <a:r>
              <a:rPr lang="en-US" altLang="ja-JP" sz="900" b="0" i="0" dirty="0">
                <a:solidFill>
                  <a:srgbClr val="333333"/>
                </a:solidFill>
                <a:effectLst/>
                <a:latin typeface="-apple-system"/>
              </a:rPr>
              <a:t>/95×250mm</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しっかり暗いところでないと安眠できないという方には大変喜ばれる、遮光性の高いアイマスクです。名入れプリントも可能なため、オリジナルグッズやノベルティアイテムにもおすすめです。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868698" y="1635301"/>
            <a:ext cx="3174086" cy="3174086"/>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556</TotalTime>
  <Words>74</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-apple-system</vt: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260</cp:revision>
  <cp:lastPrinted>2021-07-20T08:57:41Z</cp:lastPrinted>
  <dcterms:created xsi:type="dcterms:W3CDTF">2021-06-21T09:41:39Z</dcterms:created>
  <dcterms:modified xsi:type="dcterms:W3CDTF">2024-07-25T02:18:40Z</dcterms:modified>
</cp:coreProperties>
</file>