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ネックピロー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220×340×90mm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 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/130×140mm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飛行機や新幹線の中での仮眠の際に、首への負担を軽減してくれるシンプルなネックピローです。名入れプリントも可能ですので、イベントやキャンペーンのノベルティグッズなどにもおすすめ。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525</cp:revision>
  <cp:lastPrinted>2021-07-20T08:57:41Z</cp:lastPrinted>
  <dcterms:created xsi:type="dcterms:W3CDTF">2021-06-21T09:41:39Z</dcterms:created>
  <dcterms:modified xsi:type="dcterms:W3CDTF">2024-07-25T02:18:40Z</dcterms:modified>
</cp:coreProperties>
</file>