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ビーチバッグ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5L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材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ポリエステル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(PVC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コーティング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)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・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PP</a:t>
            </a: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l-GR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380×Φ190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mm</a:t>
            </a: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ポリ入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海や川などといった水辺でのレジャーにおすすめの防滴性のある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5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リットルサイズのビーチバッグです。カラーバリエーションはホワイト、ブルー、ブラック、カーキの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4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色展開です。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688</TotalTime>
  <Words>78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519</cp:revision>
  <cp:lastPrinted>2021-07-20T08:57:41Z</cp:lastPrinted>
  <dcterms:created xsi:type="dcterms:W3CDTF">2021-06-21T09:41:39Z</dcterms:created>
  <dcterms:modified xsi:type="dcterms:W3CDTF">2024-07-25T02:18:41Z</dcterms:modified>
</cp:coreProperties>
</file>