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87" d="100"/>
          <a:sy n="87" d="100"/>
        </p:scale>
        <p:origin x="6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UV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ブロックスクリーン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ポリエステル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235×400mm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機　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UPF25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･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UV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遮蔽率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95%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以上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台紙付ポリ入 台紙サイズ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/99×325mm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暑い夏の紫外線避けにとっても便利！お持ちのキャップに簡単に取り付けることが可能な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UV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カットカバーです。カラーバリエーションは全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4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色ございますので、お好みでお選びください。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4E42608-1A95-281B-5EDE-A5A3FA7353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27" y="1358667"/>
            <a:ext cx="3692257" cy="369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700</TotalTime>
  <Words>86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543</cp:revision>
  <cp:lastPrinted>2021-07-20T08:57:41Z</cp:lastPrinted>
  <dcterms:created xsi:type="dcterms:W3CDTF">2021-06-21T09:41:39Z</dcterms:created>
  <dcterms:modified xsi:type="dcterms:W3CDTF">2024-07-31T08:44:37Z</dcterms:modified>
</cp:coreProperties>
</file>