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100%</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300×850mm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濡らして絞るとそれだけでひんやりとした涼感を得られる昨今流行のタオルです。暑い夏場のイベント・キャンペーンのちょっとした特典用などにもおすすめ。カラーはホワイトとブルーの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698</TotalTime>
  <Words>75</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541</cp:revision>
  <cp:lastPrinted>2021-07-20T08:57:41Z</cp:lastPrinted>
  <dcterms:created xsi:type="dcterms:W3CDTF">2021-06-21T09:41:39Z</dcterms:created>
  <dcterms:modified xsi:type="dcterms:W3CDTF">2024-07-25T02:18:45Z</dcterms:modified>
</cp:coreProperties>
</file>