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105" d="100"/>
          <a:sy n="105" d="100"/>
        </p:scale>
        <p:origin x="570"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バケッグ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コーティング</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305×Φ235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キャンプや災害の被災時などにバケツ代わりとして便利に活用できる約</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リットルの水を入れられるバケッグです。カラーバリエーションはホワイトとオレンジの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75</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287</cp:revision>
  <cp:lastPrinted>2021-07-20T08:57:41Z</cp:lastPrinted>
  <dcterms:created xsi:type="dcterms:W3CDTF">2021-06-21T09:41:39Z</dcterms:created>
  <dcterms:modified xsi:type="dcterms:W3CDTF">2024-07-25T02:18:47Z</dcterms:modified>
</cp:coreProperties>
</file>