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ショルダー付クールキーパー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ポリエステル・ゴム・</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Φ65×200</a:t>
            </a:r>
            <a:r>
              <a:rPr lang="en-US" altLang="ja-JP" sz="900" b="0" i="0" dirty="0">
                <a:solidFill>
                  <a:srgbClr val="333333"/>
                </a:solidFill>
                <a:effectLst/>
                <a:latin typeface="-apple-system"/>
              </a:rPr>
              <a:t>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latin typeface="-apple-system"/>
              </a:rPr>
              <a:t>500nl</a:t>
            </a:r>
            <a:r>
              <a:rPr lang="ja-JP" altLang="en-US" sz="1600" b="0" i="0" dirty="0">
                <a:solidFill>
                  <a:srgbClr val="333333"/>
                </a:solidFill>
                <a:effectLst/>
                <a:latin typeface="-apple-system"/>
              </a:rPr>
              <a:t>サイズのペットボトルやステンレスボトルを携帯するのにとっても便利なショルダーベルト付きのクールキーパーです。アウトドアイベントやキャンペーンの特典用などにもおすすめです。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695</TotalTime>
  <Words>68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533</cp:revision>
  <cp:lastPrinted>2021-07-20T08:57:41Z</cp:lastPrinted>
  <dcterms:created xsi:type="dcterms:W3CDTF">2021-06-21T09:41:39Z</dcterms:created>
  <dcterms:modified xsi:type="dcterms:W3CDTF">2024-07-25T02:18:51Z</dcterms:modified>
</cp:coreProperties>
</file>