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74" d="100"/>
          <a:sy n="74" d="100"/>
        </p:scale>
        <p:origin x="690"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ミニマルボトル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ステンレス鋼</a:t>
            </a:r>
            <a:r>
              <a:rPr lang="en-US" altLang="ja-JP" sz="900" b="0" i="0" dirty="0">
                <a:solidFill>
                  <a:srgbClr val="333333"/>
                </a:solidFill>
                <a:effectLst/>
                <a:latin typeface="-apple-system"/>
              </a:rPr>
              <a:t>(304</a:t>
            </a:r>
            <a:r>
              <a:rPr lang="ja-JP" altLang="en-US" sz="900" b="0" i="0" dirty="0">
                <a:solidFill>
                  <a:srgbClr val="333333"/>
                </a:solidFill>
                <a:effectLst/>
                <a:latin typeface="-apple-system"/>
              </a:rPr>
              <a:t>・銅メッキ</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Φ45×127</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120ml</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機　 能</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真空二重構造</a:t>
            </a:r>
            <a:endParaRPr lang="en-US" altLang="zh-TW" sz="900" b="0" i="0" dirty="0">
              <a:solidFill>
                <a:srgbClr val="333333"/>
              </a:solidFill>
              <a:effectLst/>
              <a:latin typeface="-apple-system"/>
            </a:endParaRP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/55×55×137mm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ズボンのポケットなどにも収まる</a:t>
            </a:r>
            <a:r>
              <a:rPr lang="en-US" altLang="ja-JP" sz="1600" b="0" i="0" dirty="0">
                <a:solidFill>
                  <a:srgbClr val="333333"/>
                </a:solidFill>
                <a:effectLst/>
                <a:latin typeface="-apple-system"/>
              </a:rPr>
              <a:t>120ml</a:t>
            </a:r>
            <a:r>
              <a:rPr lang="ja-JP" altLang="en-US" sz="1600" b="0" i="0" dirty="0">
                <a:solidFill>
                  <a:srgbClr val="333333"/>
                </a:solidFill>
                <a:effectLst/>
                <a:latin typeface="-apple-system"/>
              </a:rPr>
              <a:t>サイズのため、通勤やちょっとした散歩用などにぴったりの可愛らしいボトルです。カラーバリエーションはブルーとホワイトの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572</TotalTime>
  <Words>90</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275</cp:revision>
  <cp:lastPrinted>2021-07-20T08:57:41Z</cp:lastPrinted>
  <dcterms:created xsi:type="dcterms:W3CDTF">2021-06-21T09:41:39Z</dcterms:created>
  <dcterms:modified xsi:type="dcterms:W3CDTF">2024-07-25T02:18:51Z</dcterms:modified>
</cp:coreProperties>
</file>