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3" d="100"/>
          <a:sy n="83" d="100"/>
        </p:scale>
        <p:origin x="96" y="5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メッシュキャップ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100%</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フリー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調節可能</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頭の後ろ部分はメッシュ素材になっているため通気性に優れたスタンダードタイプのキャップです。前面に名入れプリントが可能ためサークルのオリジナルグッズなどに人気の商品です。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B7B75-86A5-04D0-23D2-E36609A6F815}"/>
              </a:ext>
            </a:extLst>
          </p:cNvPr>
          <p:cNvPicPr>
            <a:picLocks noChangeAspect="1"/>
          </p:cNvPicPr>
          <p:nvPr/>
        </p:nvPicPr>
        <p:blipFill>
          <a:blip r:embed="rId5"/>
          <a:stretch>
            <a:fillRect/>
          </a:stretch>
        </p:blipFill>
        <p:spPr>
          <a:xfrm>
            <a:off x="681899" y="1430848"/>
            <a:ext cx="3569208" cy="356920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302</cp:revision>
  <cp:lastPrinted>2021-07-20T08:57:41Z</cp:lastPrinted>
  <dcterms:created xsi:type="dcterms:W3CDTF">2021-06-21T09:41:39Z</dcterms:created>
  <dcterms:modified xsi:type="dcterms:W3CDTF">2025-02-17T08:34:12Z</dcterms:modified>
</cp:coreProperties>
</file>