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CAN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クーラー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SUS304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TPR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125×Φ80mm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85×85×140mm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冷えた缶や瓶をそのまま保冷できるステンレスクーラーです。真空二重構造のため外気温の影響を受けにくく、保冷性に優れています。イベントでの特典やノベルティ用などにおすすめ。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02E13BF-82E4-BE4E-FC16-AD856A4DB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07" y="1412350"/>
            <a:ext cx="3575071" cy="35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2024-07-25T02:18:53Z</dcterms:modified>
</cp:coreProperties>
</file>