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7" d="100"/>
          <a:sy n="87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スポーツボトル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500ml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・シリコンゴム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190×Φ70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   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考：全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飲み口を上にきゅっとスライドさせるだけで、片手で飲むことができる、アクティブシーンで人気の高い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500ml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ボトルです。ホワイトとブルーの二色展開から選択可能。特典用などにおすすめです。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9791658-45FD-3A5D-2AF3-DE9C8543F0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397" y="1375755"/>
            <a:ext cx="3606877" cy="360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700</TotalTime>
  <Words>81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254</cp:revision>
  <cp:lastPrinted>2021-07-20T08:57:41Z</cp:lastPrinted>
  <dcterms:created xsi:type="dcterms:W3CDTF">2021-06-21T09:41:39Z</dcterms:created>
  <dcterms:modified xsi:type="dcterms:W3CDTF">2024-07-25T02:18:54Z</dcterms:modified>
</cp:coreProperties>
</file>