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1" d="100"/>
          <a:sy n="101" d="100"/>
        </p:scale>
        <p:origin x="576" y="-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クリアボトル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450ml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　 材：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AS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PE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・シリコンゴム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 イ ズ：</a:t>
            </a:r>
            <a:r>
              <a:rPr lang="en-US" altLang="zh-TW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165×82×72mm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　 量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 450ml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 装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箱入　箱サイズ／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172×91×76mm</a:t>
            </a:r>
          </a:p>
          <a:p>
            <a:endParaRPr lang="en-US" altLang="zh-TW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商品写真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広口のためフルーツや氷なども入れやすく、また洗う際にも便利なクリアボトルです。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450ml</a:t>
            </a: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とスポーツ時などにも使えるサイズ感と、持ち歩きにも便利なハンドル付きが高ポイント。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 dirty="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76" name="Picture 52">
            <a:extLst>
              <a:ext uri="{FF2B5EF4-FFF2-40B4-BE49-F238E27FC236}">
                <a16:creationId xmlns:a16="http://schemas.microsoft.com/office/drawing/2014/main" id="{8F8E7102-0F72-0A58-D63B-0D55FFCEF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8" y="1421233"/>
            <a:ext cx="3640824" cy="3640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702</TotalTime>
  <Words>81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260</cp:revision>
  <cp:lastPrinted>2021-07-20T08:57:41Z</cp:lastPrinted>
  <dcterms:created xsi:type="dcterms:W3CDTF">2021-06-21T09:41:39Z</dcterms:created>
  <dcterms:modified xsi:type="dcterms:W3CDTF">2024-07-25T02:18:54Z</dcterms:modified>
</cp:coreProperties>
</file>