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56"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177×57×30mm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180×59×33mm</a:t>
            </a:r>
          </a:p>
          <a:p>
            <a:r>
              <a:rPr lang="ja-JP" altLang="en-US" sz="900" dirty="0">
                <a:latin typeface="Meiryo UI" panose="020B0604030504040204" pitchFamily="34" charset="-128"/>
                <a:ea typeface="Meiryo UI" panose="020B0604030504040204" pitchFamily="34" charset="-128"/>
              </a:rPr>
              <a:t>備考：内容／スプーン・フォーク・箸・ケース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廃棄される予定の麦わらを配合することでプラスチックの使用量を減らし</a:t>
            </a:r>
            <a:r>
              <a:rPr lang="en-US" altLang="ja-JP" sz="1600" dirty="0"/>
              <a:t>SDGs</a:t>
            </a:r>
            <a:r>
              <a:rPr lang="ja-JP" altLang="en-US" sz="1600" dirty="0"/>
              <a:t>にも貢献できる、地球に優しいカトラリーセットです。ジェンダーレスで使用できるすっきりデザインも◎！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10CC4304-BD57-BA3A-43BA-3977B35C7CC9}"/>
              </a:ext>
            </a:extLst>
          </p:cNvPr>
          <p:cNvPicPr>
            <a:picLocks noChangeAspect="1"/>
          </p:cNvPicPr>
          <p:nvPr/>
        </p:nvPicPr>
        <p:blipFill>
          <a:blip r:embed="rId5"/>
          <a:stretch>
            <a:fillRect/>
          </a:stretch>
        </p:blipFill>
        <p:spPr>
          <a:xfrm>
            <a:off x="674048" y="1399100"/>
            <a:ext cx="3611995" cy="361199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711</TotalTime>
  <Words>77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2024-07-25T02:18:54Z</dcterms:modified>
</cp:coreProperties>
</file>