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素材：ステンレススチール・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103×Φ50mm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140ml</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109×53×53mm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容量</a:t>
            </a:r>
            <a:r>
              <a:rPr lang="en-US" altLang="ja-JP" sz="1600" dirty="0"/>
              <a:t>140ml</a:t>
            </a:r>
            <a:r>
              <a:rPr lang="ja-JP" altLang="en-US" sz="1600" dirty="0"/>
              <a:t>とミニサイズで、ちょっとしたお散歩や通学通勤時用などに非常に便利なステンレスボトルです。シンプルな構造のため手入れも簡単ですし名入れもよく映えるアイテムです。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6B9F09DD-7477-7B77-24B5-55A2C84A0D83}"/>
              </a:ext>
            </a:extLst>
          </p:cNvPr>
          <p:cNvPicPr>
            <a:picLocks noChangeAspect="1"/>
          </p:cNvPicPr>
          <p:nvPr/>
        </p:nvPicPr>
        <p:blipFill>
          <a:blip r:embed="rId5"/>
          <a:stretch>
            <a:fillRect/>
          </a:stretch>
        </p:blipFill>
        <p:spPr>
          <a:xfrm>
            <a:off x="732791" y="1358492"/>
            <a:ext cx="3653679" cy="36536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2024-07-25T02:18:55Z</dcterms:modified>
</cp:coreProperties>
</file>