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108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ワンタッチマグボトル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素材：ステンレススチール・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190×77×65mm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　箱サイズ／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195×70×70mm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備考：真空二重構造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片手でワンタッチでフタを開けることができるため、特にスポーツ時などには便利な、</a:t>
            </a:r>
            <a:r>
              <a:rPr lang="en-US" altLang="ja-JP" sz="1600" dirty="0"/>
              <a:t>350ml</a:t>
            </a:r>
            <a:r>
              <a:rPr lang="ja-JP" altLang="en-US" sz="1600" dirty="0"/>
              <a:t>サイズのボトルです。ステンレス素材のため保冷温効果も比較的高く、使い勝手は抜群です。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3B1A2741-56BA-A26A-ED1E-65D029B6D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07" y="1412230"/>
            <a:ext cx="3617526" cy="36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</TotalTime>
  <Words>83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2024-07-25T02:18:55Z</dcterms:modified>
</cp:coreProperties>
</file>