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p:scale>
          <a:sx n="100" d="100"/>
          <a:sy n="100" d="100"/>
        </p:scale>
        <p:origin x="348" y="-24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ハンドル付ステンレスボトル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素材：ステンレススチール・</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155×Φ73mm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350ml</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165×85×85mm</a:t>
            </a:r>
          </a:p>
          <a:p>
            <a:r>
              <a:rPr lang="ja-JP" altLang="en-US" sz="900" dirty="0">
                <a:latin typeface="Meiryo UI" panose="020B0604030504040204" pitchFamily="34" charset="-128"/>
                <a:ea typeface="Meiryo UI" panose="020B0604030504040204" pitchFamily="34" charset="-128"/>
              </a:rPr>
              <a:t>備考：真空二重構造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真空二重構造のステンレスタイプのため非常に高い保冷温効果があり、美味しい飲み物を美味しい温度のまま持ち歩ける</a:t>
            </a:r>
            <a:r>
              <a:rPr lang="en-US" altLang="ja-JP" sz="1600" dirty="0"/>
              <a:t>350ml</a:t>
            </a:r>
            <a:r>
              <a:rPr lang="ja-JP" altLang="en-US" sz="1600" dirty="0"/>
              <a:t>ボトルです。ハンドル付きのため携帯するにも便利です。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EAE0F469-38ED-D7EC-8BD2-C43E48195FAE}"/>
              </a:ext>
            </a:extLst>
          </p:cNvPr>
          <p:cNvPicPr>
            <a:picLocks noChangeAspect="1"/>
          </p:cNvPicPr>
          <p:nvPr/>
        </p:nvPicPr>
        <p:blipFill>
          <a:blip r:embed="rId5"/>
          <a:stretch>
            <a:fillRect/>
          </a:stretch>
        </p:blipFill>
        <p:spPr>
          <a:xfrm>
            <a:off x="666915" y="1343581"/>
            <a:ext cx="3686175" cy="368617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697</TotalTime>
  <Words>79</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244</cp:revision>
  <cp:lastPrinted>2021-07-20T08:57:41Z</cp:lastPrinted>
  <dcterms:created xsi:type="dcterms:W3CDTF">2021-06-21T09:41:39Z</dcterms:created>
  <dcterms:modified xsi:type="dcterms:W3CDTF">2024-07-25T02:18:55Z</dcterms:modified>
</cp:coreProperties>
</file>