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24" autoAdjust="0"/>
    <p:restoredTop sz="94656"/>
  </p:normalViewPr>
  <p:slideViewPr>
    <p:cSldViewPr snapToGrid="0" snapToObjects="1">
      <p:cViewPr varScale="1">
        <p:scale>
          <a:sx n="77" d="100"/>
          <a:sy n="77" d="100"/>
        </p:scale>
        <p:origin x="108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ひんやりマフラータオル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513259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カラー展開：ホワイト・ブルー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100×900mm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包装：台紙付ポリ入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2014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水に濡らして絞るとひんやりと涼しく気持ちが良いマフラータオルです。暑い夏場で行う屋外キャンペーンやスポーツイベントのノベルティ用として昨今人気のあるアイテムです。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DA13301E-9FA1-AAEF-19F4-1FD713B0A3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120" y="1408982"/>
            <a:ext cx="3543039" cy="35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1022</TotalTime>
  <Words>64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289</cp:revision>
  <cp:lastPrinted>2021-07-20T08:57:41Z</cp:lastPrinted>
  <dcterms:created xsi:type="dcterms:W3CDTF">2021-06-21T09:41:39Z</dcterms:created>
  <dcterms:modified xsi:type="dcterms:W3CDTF">2025-02-18T08:17:48Z</dcterms:modified>
</cp:coreProperties>
</file>