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多機能ツール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素材：ｽﾃﾝﾚｽｽﾁｰﾙ・ｱﾙﾐﾆｳﾑ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34×94×11mm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52×113×14mm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ナイフ、缶切り、プラスドライバー、ワインオープナーなど、特にアウトドアシーンには非常に便利なツールをコンパクトにひとつに纏めた多機能アイテム。ノベルティ用にも人気です。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496F6A5-B9D8-A2C4-E9F4-D356FAFA3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88" y="1371900"/>
            <a:ext cx="3645153" cy="3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2024-08-08T02:01:26Z</dcterms:modified>
</cp:coreProperties>
</file>