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タオルホルダー</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カラー展開：ホワイト・ブルー・ブラック</a:t>
            </a:r>
          </a:p>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・シリコン</a:t>
            </a:r>
          </a:p>
          <a:p>
            <a:r>
              <a:rPr lang="ja-JP" altLang="en-US" sz="900" dirty="0">
                <a:latin typeface="Meiryo UI" panose="020B0604030504040204" pitchFamily="34" charset="-128"/>
                <a:ea typeface="Meiryo UI" panose="020B0604030504040204" pitchFamily="34" charset="-128"/>
              </a:rPr>
              <a:t>包装：台紙付ポリ入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リュックやゴルフバッグにタオルをかけておくのに便利なタオルホルダーです。アウトドアやスポーツシーンにおいて、汗をふくタオルはすぐに取り出せるところにあると便利ですよね。</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1DF3912E-06DD-64B5-E61C-445FBD91CC5B}"/>
              </a:ext>
            </a:extLst>
          </p:cNvPr>
          <p:cNvPicPr>
            <a:picLocks noChangeAspect="1"/>
          </p:cNvPicPr>
          <p:nvPr/>
        </p:nvPicPr>
        <p:blipFill>
          <a:blip r:embed="rId5"/>
          <a:stretch>
            <a:fillRect/>
          </a:stretch>
        </p:blipFill>
        <p:spPr>
          <a:xfrm>
            <a:off x="727676" y="1372397"/>
            <a:ext cx="3657359" cy="365735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970</TotalTime>
  <Words>68</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2024-11-29T07:06:32Z</dcterms:modified>
</cp:coreProperties>
</file>