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ワンプッシュステンレスボトル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素材：ステンレス鋼・シリコン・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177×65×77mm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包装：箱入 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/180×70×70mm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片手ワンプッシュで開けることができるため、特にスポーツ時の水分補給に役立つ</a:t>
            </a:r>
            <a:r>
              <a:rPr lang="en-US" altLang="ja-JP" sz="1600" dirty="0"/>
              <a:t>320ml</a:t>
            </a:r>
            <a:r>
              <a:rPr lang="ja-JP" altLang="en-US" sz="1600" dirty="0"/>
              <a:t>サイズのステンレスボトルです。保冷・保温性にも優れているため、オールシーズン使えます。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D54E02C-BEA4-EAC1-3178-065A9F62A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810" y="1394324"/>
            <a:ext cx="35242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</TotalTime>
  <Words>68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2024-08-01T01:48:50Z</dcterms:modified>
</cp:coreProperties>
</file>