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コンパクト収納ケース 小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ポリエステル・亜鉛合金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300×200×140(40)mm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ポリ入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小サイズの、かさばりやすいタオルや衣類などのファスナーで圧縮してコンパクトに収納できるケースです。旅行などに持っていくには非常に便利ですし、クローゼットの整理などにもおすすめ。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