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フォールディングファン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175×77×25mm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ストラップ付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電源/USB 充電ケーブル付(Type-C)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折りたたみケータイのように角度を変えてスタンドにしたり、背を伸ばしたりすることもできるハンディファン。ネックストラップ付きのため持ち歩きにも便利です。オリジナル名入れ可能です。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