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ミニナイ書ペン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97×20×16mm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(AG3)3</a:t>
            </a:r>
            <a:r>
              <a:rPr lang="ja-JP" altLang="en-US" sz="900" b="0" i="0" dirty="0">
                <a:solidFill>
                  <a:srgbClr val="333333"/>
                </a:solidFill>
                <a:effectLst/>
                <a:latin typeface="-apple-system"/>
              </a:rPr>
              <a:t>ヶ内蔵</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ペンに付いたライトで照らした時だけ書いた文字が浮かび上がるとっても不思議で面白いペンです。名入れプリントも可能ですので、オリジナルグッズやノベルティアイテムにもおすすめです。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606</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365</cp:revision>
  <cp:lastPrinted>2021-07-20T08:57:41Z</cp:lastPrinted>
  <dcterms:created xsi:type="dcterms:W3CDTF">2021-06-21T09:41:39Z</dcterms:created>
  <dcterms:modified xsi:type="dcterms:W3CDTF">2024-07-25T02:18:58Z</dcterms:modified>
</cp:coreProperties>
</file>