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ハードカバーノート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A6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143×99×19mm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ノート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96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本革のような重厚感のあるハードカバーが印象的で格好良い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サイズのノートです。型押しでオリジナル名入れも可能です記念品などにも最適。カラー展開はレッド、ブラック、ネイビーの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417</cp:revision>
  <cp:lastPrinted>2021-07-20T08:57:41Z</cp:lastPrinted>
  <dcterms:created xsi:type="dcterms:W3CDTF">2021-06-21T09:41:39Z</dcterms:created>
  <dcterms:modified xsi:type="dcterms:W3CDTF">2024-07-25T02:18:59Z</dcterms:modified>
</cp:coreProperties>
</file>