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レザーメモカバー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牛革・紙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115×84×20m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/130×95×28mm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ロディアメモパッド付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色から選択可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高級感のある牛革を贅沢に使用した、見た目もシックで格好良い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A7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サイズのレザーメモカバーです。名入れプリントも可能ですので、オリジナルグッズ用などにもおすすめです。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423</cp:revision>
  <cp:lastPrinted>2021-07-20T08:57:41Z</cp:lastPrinted>
  <dcterms:created xsi:type="dcterms:W3CDTF">2021-06-21T09:41:39Z</dcterms:created>
  <dcterms:modified xsi:type="dcterms:W3CDTF">2024-07-25T02:18:59Z</dcterms:modified>
</cp:coreProperties>
</file>