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ハードカバーメモ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107×75×16mm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ミシン目付メモ紙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96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罫入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48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･無地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48)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ミシン目付きで使い勝手が良く、オシャレなハードカバーも高ポイントな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A7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サイズのメモ帳です。カラーバリエーションはオレンジ、ネイビー、ブルー、ベージュの全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426</cp:revision>
  <cp:lastPrinted>2021-07-20T08:57:41Z</cp:lastPrinted>
  <dcterms:created xsi:type="dcterms:W3CDTF">2021-06-21T09:41:39Z</dcterms:created>
  <dcterms:modified xsi:type="dcterms:W3CDTF">2024-07-25T02:19:00Z</dcterms:modified>
</cp:coreProperties>
</file>