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クリップスケール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アルミニウム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171×35×1m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/180×50mm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定規</a:t>
            </a:r>
            <a:r>
              <a:rPr lang="en-US" altLang="ja-JP" sz="900" b="0" i="0" dirty="0">
                <a:solidFill>
                  <a:srgbClr val="333333"/>
                </a:solidFill>
                <a:effectLst/>
                <a:latin typeface="-apple-system"/>
              </a:rPr>
              <a:t>13cm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ブックマーカーやクリップとして使用でき、定規機能もついているのでひとつ持っておくと何かと便利なアイテム。フルカラーの名入れプリントも可能ですのでオリジナルグッズとしてもおすすめ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626</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413</cp:revision>
  <cp:lastPrinted>2021-07-20T08:57:41Z</cp:lastPrinted>
  <dcterms:created xsi:type="dcterms:W3CDTF">2021-06-21T09:41:39Z</dcterms:created>
  <dcterms:modified xsi:type="dcterms:W3CDTF">2024-07-25T02:19:01Z</dcterms:modified>
</cp:coreProperties>
</file>